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88" r:id="rId1"/>
    <p:sldMasterId id="2147483660" r:id="rId2"/>
    <p:sldMasterId id="2147483686" r:id="rId3"/>
    <p:sldMasterId id="2147483684" r:id="rId4"/>
  </p:sldMasterIdLst>
  <p:notesMasterIdLst>
    <p:notesMasterId r:id="rId9"/>
  </p:notesMasterIdLst>
  <p:sldIdLst>
    <p:sldId id="262" r:id="rId5"/>
    <p:sldId id="258" r:id="rId6"/>
    <p:sldId id="263" r:id="rId7"/>
    <p:sldId id="261" r:id="rId8"/>
  </p:sldIdLst>
  <p:sldSz cx="18288000" cy="10287000"/>
  <p:notesSz cx="6858000" cy="9144000"/>
  <p:embeddedFontLst>
    <p:embeddedFont>
      <p:font typeface="Franklin Gothic Book" panose="020B0503020102020204" pitchFamily="34" charset="0"/>
      <p:regular r:id="rId10"/>
      <p:italic r:id="rId11"/>
    </p:embeddedFont>
    <p:embeddedFont>
      <p:font typeface="Franklin Gothic Medium Cond" panose="020B0606030402020204" pitchFamily="34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27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648" autoAdjust="0"/>
  </p:normalViewPr>
  <p:slideViewPr>
    <p:cSldViewPr>
      <p:cViewPr varScale="1">
        <p:scale>
          <a:sx n="77" d="100"/>
          <a:sy n="77" d="100"/>
        </p:scale>
        <p:origin x="240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1.fntdata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9390C8-4EB9-8D4D-946F-A96FFBFD189D}" type="datetimeFigureOut">
              <a:rPr lang="en-US" smtClean="0"/>
              <a:t>4/17/24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98FFA-BE18-0941-AC08-8FC836C4E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8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>
            <a:extLst>
              <a:ext uri="{FF2B5EF4-FFF2-40B4-BE49-F238E27FC236}">
                <a16:creationId xmlns:a16="http://schemas.microsoft.com/office/drawing/2014/main" id="{15E0657B-BD2B-6949-05B1-798369E74CD0}"/>
              </a:ext>
            </a:extLst>
          </p:cNvPr>
          <p:cNvSpPr/>
          <p:nvPr userDrawn="1"/>
        </p:nvSpPr>
        <p:spPr>
          <a:xfrm>
            <a:off x="1028700" y="1042988"/>
            <a:ext cx="6492240" cy="0"/>
          </a:xfrm>
          <a:prstGeom prst="line">
            <a:avLst/>
          </a:prstGeom>
          <a:ln w="19050" cap="flat">
            <a:solidFill>
              <a:srgbClr val="F7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2783D350-CA5E-BC26-4ECF-BDEA1A63B224}"/>
              </a:ext>
            </a:extLst>
          </p:cNvPr>
          <p:cNvSpPr/>
          <p:nvPr userDrawn="1"/>
        </p:nvSpPr>
        <p:spPr>
          <a:xfrm>
            <a:off x="10767060" y="9224962"/>
            <a:ext cx="6492240" cy="0"/>
          </a:xfrm>
          <a:prstGeom prst="line">
            <a:avLst/>
          </a:prstGeom>
          <a:ln w="19050" cap="flat">
            <a:solidFill>
              <a:srgbClr val="F7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52CC216C-7C89-4E84-3C81-FFE275CD710C}"/>
              </a:ext>
            </a:extLst>
          </p:cNvPr>
          <p:cNvSpPr/>
          <p:nvPr userDrawn="1"/>
        </p:nvSpPr>
        <p:spPr>
          <a:xfrm>
            <a:off x="12727085" y="278149"/>
            <a:ext cx="5283127" cy="1775360"/>
          </a:xfrm>
          <a:custGeom>
            <a:avLst/>
            <a:gdLst/>
            <a:ahLst/>
            <a:cxnLst/>
            <a:rect l="l" t="t" r="r" b="b"/>
            <a:pathLst>
              <a:path w="5283127" h="1775360">
                <a:moveTo>
                  <a:pt x="0" y="0"/>
                </a:moveTo>
                <a:lnTo>
                  <a:pt x="5283127" y="0"/>
                </a:lnTo>
                <a:lnTo>
                  <a:pt x="5283127" y="1775360"/>
                </a:lnTo>
                <a:lnTo>
                  <a:pt x="0" y="17753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9EBBCD06-A722-7FC3-160C-7EF587F8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8347B2CE-AEA2-FD65-30B8-29DEC06D6A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116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602A9-A52B-20E1-BC47-ACCE66A769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4338"/>
            <a:ext cx="13716000" cy="35814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D74B4B-9A09-9078-CB35-4ADDD07B9E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850"/>
            <a:ext cx="13716000" cy="2482850"/>
          </a:xfrm>
        </p:spPr>
        <p:txBody>
          <a:bodyPr/>
          <a:lstStyle>
            <a:lvl1pPr marL="0" indent="0" algn="ctr">
              <a:buNone/>
              <a:defRPr sz="3600" b="0" i="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3529F-833E-52F2-CB29-0A48EB12B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9DBE-4D12-9E47-9BBD-80093EAD7A80}" type="datetimeFigureOut">
              <a:rPr lang="en-US" smtClean="0"/>
              <a:t>4/17/24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9344A-BA71-612E-268D-00224506B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38E33-49D1-E36D-623A-96632C8BF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0E6C9-BA3C-AC4F-8151-A751607D00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439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663FA-902D-8B32-BE66-F0BFEF563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DA19B-39B2-5AE6-265D-F8F4D89F2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85D65-0A2D-50F8-19C7-1ABE3EBE3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06D6285-8B4E-1D35-5774-256D5E9CCD5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57300" y="2738438"/>
            <a:ext cx="6743700" cy="6527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0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663FA-902D-8B32-BE66-F0BFEF563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DA19B-39B2-5AE6-265D-F8F4D89F2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85D65-0A2D-50F8-19C7-1ABE3EBE3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832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oin the BV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2">
            <a:extLst>
              <a:ext uri="{FF2B5EF4-FFF2-40B4-BE49-F238E27FC236}">
                <a16:creationId xmlns:a16="http://schemas.microsoft.com/office/drawing/2014/main" id="{066E09ED-EE2B-6472-801A-E1597EEF0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94079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Join the BVCS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958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jpe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827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>
            <a:extLst>
              <a:ext uri="{FF2B5EF4-FFF2-40B4-BE49-F238E27FC236}">
                <a16:creationId xmlns:a16="http://schemas.microsoft.com/office/drawing/2014/main" id="{A2C179CA-B5AE-FB2B-26A5-ECAE6990BB80}"/>
              </a:ext>
            </a:extLst>
          </p:cNvPr>
          <p:cNvSpPr/>
          <p:nvPr userDrawn="1"/>
        </p:nvSpPr>
        <p:spPr>
          <a:xfrm>
            <a:off x="1028700" y="1042988"/>
            <a:ext cx="6492240" cy="0"/>
          </a:xfrm>
          <a:prstGeom prst="line">
            <a:avLst/>
          </a:prstGeom>
          <a:ln w="19050" cap="flat">
            <a:solidFill>
              <a:srgbClr val="F7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" name="AutoShape 3">
            <a:extLst>
              <a:ext uri="{FF2B5EF4-FFF2-40B4-BE49-F238E27FC236}">
                <a16:creationId xmlns:a16="http://schemas.microsoft.com/office/drawing/2014/main" id="{A664FC2A-A90D-99CF-0370-6E24D4CB1ECA}"/>
              </a:ext>
            </a:extLst>
          </p:cNvPr>
          <p:cNvSpPr/>
          <p:nvPr userDrawn="1"/>
        </p:nvSpPr>
        <p:spPr>
          <a:xfrm>
            <a:off x="10767060" y="9224962"/>
            <a:ext cx="6492240" cy="0"/>
          </a:xfrm>
          <a:prstGeom prst="line">
            <a:avLst/>
          </a:prstGeom>
          <a:ln w="19050" cap="flat">
            <a:solidFill>
              <a:srgbClr val="F7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EC84B5D2-6B24-94DC-8333-70F29E5D969E}"/>
              </a:ext>
            </a:extLst>
          </p:cNvPr>
          <p:cNvSpPr/>
          <p:nvPr userDrawn="1"/>
        </p:nvSpPr>
        <p:spPr>
          <a:xfrm>
            <a:off x="12727085" y="278149"/>
            <a:ext cx="5283127" cy="1775360"/>
          </a:xfrm>
          <a:custGeom>
            <a:avLst/>
            <a:gdLst/>
            <a:ahLst/>
            <a:cxnLst/>
            <a:rect l="l" t="t" r="r" b="b"/>
            <a:pathLst>
              <a:path w="5283127" h="1775360">
                <a:moveTo>
                  <a:pt x="0" y="0"/>
                </a:moveTo>
                <a:lnTo>
                  <a:pt x="5283127" y="0"/>
                </a:lnTo>
                <a:lnTo>
                  <a:pt x="5283127" y="1775360"/>
                </a:lnTo>
                <a:lnTo>
                  <a:pt x="0" y="177536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itle Placeholder 12">
            <a:extLst>
              <a:ext uri="{FF2B5EF4-FFF2-40B4-BE49-F238E27FC236}">
                <a16:creationId xmlns:a16="http://schemas.microsoft.com/office/drawing/2014/main" id="{BEEE6EA1-4FD4-A533-3F93-4113BABA8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148931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6B50D4F-DF22-C7B5-076C-906C43E9C8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927080" y="9511446"/>
            <a:ext cx="633222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b="0" i="0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82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1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8000" b="0" i="0" kern="1200" spc="600">
          <a:solidFill>
            <a:schemeClr val="bg1"/>
          </a:solidFill>
          <a:latin typeface="Franklin Gothic Medium Cond" panose="020B06060304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521194-44BA-39DD-EED4-18430E60B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11A5C-1FA4-D884-5C2D-924930FD4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29600" y="2738438"/>
            <a:ext cx="88011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3F6C0-8418-EA0D-5C2E-0105E3B6F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68866" y="9465468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0" b="0" i="0">
                <a:solidFill>
                  <a:srgbClr val="182734"/>
                </a:solidFill>
                <a:latin typeface="Franklin Gothic Medium Cond" panose="020B06060304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B95C02C0-CFB1-E77A-F4A9-873206342B65}"/>
              </a:ext>
            </a:extLst>
          </p:cNvPr>
          <p:cNvSpPr/>
          <p:nvPr userDrawn="1"/>
        </p:nvSpPr>
        <p:spPr>
          <a:xfrm>
            <a:off x="15775556" y="124014"/>
            <a:ext cx="2337857" cy="1634301"/>
          </a:xfrm>
          <a:custGeom>
            <a:avLst/>
            <a:gdLst/>
            <a:ahLst/>
            <a:cxnLst/>
            <a:rect l="l" t="t" r="r" b="b"/>
            <a:pathLst>
              <a:path w="2337857" h="1634301">
                <a:moveTo>
                  <a:pt x="0" y="0"/>
                </a:moveTo>
                <a:lnTo>
                  <a:pt x="2337857" y="0"/>
                </a:lnTo>
                <a:lnTo>
                  <a:pt x="2337857" y="1634301"/>
                </a:lnTo>
                <a:lnTo>
                  <a:pt x="0" y="163430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9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b="0" i="0" kern="1200">
          <a:solidFill>
            <a:srgbClr val="182734"/>
          </a:solidFill>
          <a:latin typeface="Franklin Gothic Medium Cond" panose="020B06060304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182734"/>
          </a:solidFill>
          <a:latin typeface="Franklin Gothic Book" panose="020B0503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182734"/>
          </a:solidFill>
          <a:latin typeface="Franklin Gothic Book" panose="020B05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182734"/>
          </a:solidFill>
          <a:latin typeface="Franklin Gothic Book" panose="020B05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82734"/>
          </a:solidFill>
          <a:latin typeface="Franklin Gothic Book" panose="020B05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82734"/>
          </a:solidFill>
          <a:latin typeface="Franklin Gothic Book" panose="020B05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521194-44BA-39DD-EED4-18430E60B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11A5C-1FA4-D884-5C2D-924930FD4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3F6C0-8418-EA0D-5C2E-0105E3B6F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68866" y="9465468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0" b="0" i="0">
                <a:solidFill>
                  <a:srgbClr val="182734"/>
                </a:solidFill>
                <a:latin typeface="Franklin Gothic Medium Cond" panose="020B06060304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B95C02C0-CFB1-E77A-F4A9-873206342B65}"/>
              </a:ext>
            </a:extLst>
          </p:cNvPr>
          <p:cNvSpPr/>
          <p:nvPr userDrawn="1"/>
        </p:nvSpPr>
        <p:spPr>
          <a:xfrm>
            <a:off x="15775556" y="124014"/>
            <a:ext cx="2337857" cy="1634301"/>
          </a:xfrm>
          <a:custGeom>
            <a:avLst/>
            <a:gdLst/>
            <a:ahLst/>
            <a:cxnLst/>
            <a:rect l="l" t="t" r="r" b="b"/>
            <a:pathLst>
              <a:path w="2337857" h="1634301">
                <a:moveTo>
                  <a:pt x="0" y="0"/>
                </a:moveTo>
                <a:lnTo>
                  <a:pt x="2337857" y="0"/>
                </a:lnTo>
                <a:lnTo>
                  <a:pt x="2337857" y="1634301"/>
                </a:lnTo>
                <a:lnTo>
                  <a:pt x="0" y="163430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254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b="0" i="0" kern="1200">
          <a:solidFill>
            <a:srgbClr val="182734"/>
          </a:solidFill>
          <a:latin typeface="Franklin Gothic Medium Cond" panose="020B06060304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182734"/>
          </a:solidFill>
          <a:latin typeface="Franklin Gothic Book" panose="020B0503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182734"/>
          </a:solidFill>
          <a:latin typeface="Franklin Gothic Book" panose="020B05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182734"/>
          </a:solidFill>
          <a:latin typeface="Franklin Gothic Book" panose="020B05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82734"/>
          </a:solidFill>
          <a:latin typeface="Franklin Gothic Book" panose="020B05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82734"/>
          </a:solidFill>
          <a:latin typeface="Franklin Gothic Book" panose="020B05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827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3">
            <a:extLst>
              <a:ext uri="{FF2B5EF4-FFF2-40B4-BE49-F238E27FC236}">
                <a16:creationId xmlns:a16="http://schemas.microsoft.com/office/drawing/2014/main" id="{6EF348EE-EE71-1D1C-5CF4-9CE999CB7458}"/>
              </a:ext>
            </a:extLst>
          </p:cNvPr>
          <p:cNvSpPr/>
          <p:nvPr userDrawn="1"/>
        </p:nvSpPr>
        <p:spPr>
          <a:xfrm flipH="1">
            <a:off x="5627246" y="2782715"/>
            <a:ext cx="10148310" cy="6037435"/>
          </a:xfrm>
          <a:custGeom>
            <a:avLst/>
            <a:gdLst/>
            <a:ahLst/>
            <a:cxnLst/>
            <a:rect l="l" t="t" r="r" b="b"/>
            <a:pathLst>
              <a:path w="10148310" h="6037435">
                <a:moveTo>
                  <a:pt x="10148310" y="0"/>
                </a:moveTo>
                <a:lnTo>
                  <a:pt x="0" y="0"/>
                </a:lnTo>
                <a:lnTo>
                  <a:pt x="0" y="6037435"/>
                </a:lnTo>
                <a:lnTo>
                  <a:pt x="10148310" y="6037435"/>
                </a:lnTo>
                <a:lnTo>
                  <a:pt x="10148310" y="0"/>
                </a:lnTo>
                <a:close/>
              </a:path>
            </a:pathLst>
          </a:custGeom>
          <a:blipFill>
            <a:blip r:embed="rId3"/>
            <a:stretch>
              <a:fillRect t="-6029" b="-6029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8" name="Group 4">
            <a:extLst>
              <a:ext uri="{FF2B5EF4-FFF2-40B4-BE49-F238E27FC236}">
                <a16:creationId xmlns:a16="http://schemas.microsoft.com/office/drawing/2014/main" id="{4375811C-C785-5033-3523-FF5668FBAEF6}"/>
              </a:ext>
            </a:extLst>
          </p:cNvPr>
          <p:cNvGrpSpPr/>
          <p:nvPr userDrawn="1"/>
        </p:nvGrpSpPr>
        <p:grpSpPr>
          <a:xfrm>
            <a:off x="2395638" y="2979655"/>
            <a:ext cx="5080738" cy="5650599"/>
            <a:chOff x="0" y="0"/>
            <a:chExt cx="1923784" cy="213955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93F12485-8586-B593-5365-E9FA043A33C0}"/>
                </a:ext>
              </a:extLst>
            </p:cNvPr>
            <p:cNvSpPr/>
            <p:nvPr/>
          </p:nvSpPr>
          <p:spPr>
            <a:xfrm>
              <a:off x="0" y="0"/>
              <a:ext cx="1923784" cy="2139558"/>
            </a:xfrm>
            <a:custGeom>
              <a:avLst/>
              <a:gdLst/>
              <a:ahLst/>
              <a:cxnLst/>
              <a:rect l="l" t="t" r="r" b="b"/>
              <a:pathLst>
                <a:path w="1923784" h="2139558">
                  <a:moveTo>
                    <a:pt x="0" y="0"/>
                  </a:moveTo>
                  <a:lnTo>
                    <a:pt x="1923784" y="0"/>
                  </a:lnTo>
                  <a:lnTo>
                    <a:pt x="1923784" y="2139558"/>
                  </a:lnTo>
                  <a:lnTo>
                    <a:pt x="0" y="2139558"/>
                  </a:lnTo>
                  <a:close/>
                </a:path>
              </a:pathLst>
            </a:custGeom>
            <a:solidFill>
              <a:srgbClr val="B6918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6">
            <a:extLst>
              <a:ext uri="{FF2B5EF4-FFF2-40B4-BE49-F238E27FC236}">
                <a16:creationId xmlns:a16="http://schemas.microsoft.com/office/drawing/2014/main" id="{B8C57970-ACE7-9490-F30A-78CE62ED16C1}"/>
              </a:ext>
            </a:extLst>
          </p:cNvPr>
          <p:cNvGrpSpPr/>
          <p:nvPr userDrawn="1"/>
        </p:nvGrpSpPr>
        <p:grpSpPr>
          <a:xfrm>
            <a:off x="2543830" y="7597737"/>
            <a:ext cx="4804727" cy="677587"/>
            <a:chOff x="0" y="0"/>
            <a:chExt cx="7809616" cy="1101352"/>
          </a:xfrm>
        </p:grpSpPr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A9452110-182E-D87F-774F-A65AF56715CE}"/>
                </a:ext>
              </a:extLst>
            </p:cNvPr>
            <p:cNvSpPr/>
            <p:nvPr/>
          </p:nvSpPr>
          <p:spPr>
            <a:xfrm>
              <a:off x="0" y="0"/>
              <a:ext cx="7809616" cy="1101352"/>
            </a:xfrm>
            <a:custGeom>
              <a:avLst/>
              <a:gdLst/>
              <a:ahLst/>
              <a:cxnLst/>
              <a:rect l="l" t="t" r="r" b="b"/>
              <a:pathLst>
                <a:path w="7809616" h="1101352">
                  <a:moveTo>
                    <a:pt x="0" y="0"/>
                  </a:moveTo>
                  <a:lnTo>
                    <a:pt x="0" y="1101352"/>
                  </a:lnTo>
                  <a:lnTo>
                    <a:pt x="7809616" y="1101352"/>
                  </a:lnTo>
                  <a:lnTo>
                    <a:pt x="7809616" y="0"/>
                  </a:lnTo>
                  <a:lnTo>
                    <a:pt x="0" y="0"/>
                  </a:lnTo>
                  <a:close/>
                  <a:moveTo>
                    <a:pt x="7748656" y="1040392"/>
                  </a:moveTo>
                  <a:lnTo>
                    <a:pt x="59690" y="1040392"/>
                  </a:lnTo>
                  <a:lnTo>
                    <a:pt x="59690" y="59690"/>
                  </a:lnTo>
                  <a:lnTo>
                    <a:pt x="7748656" y="59690"/>
                  </a:lnTo>
                  <a:lnTo>
                    <a:pt x="7748656" y="1040392"/>
                  </a:lnTo>
                  <a:close/>
                </a:path>
              </a:pathLst>
            </a:custGeom>
            <a:solidFill>
              <a:srgbClr val="192734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Freeform 8">
            <a:extLst>
              <a:ext uri="{FF2B5EF4-FFF2-40B4-BE49-F238E27FC236}">
                <a16:creationId xmlns:a16="http://schemas.microsoft.com/office/drawing/2014/main" id="{64B6E9CE-C782-CBD7-356C-15D94C756A6C}"/>
              </a:ext>
            </a:extLst>
          </p:cNvPr>
          <p:cNvSpPr/>
          <p:nvPr userDrawn="1"/>
        </p:nvSpPr>
        <p:spPr>
          <a:xfrm>
            <a:off x="12657342" y="6634845"/>
            <a:ext cx="3089606" cy="2159819"/>
          </a:xfrm>
          <a:custGeom>
            <a:avLst/>
            <a:gdLst/>
            <a:ahLst/>
            <a:cxnLst/>
            <a:rect l="l" t="t" r="r" b="b"/>
            <a:pathLst>
              <a:path w="3089606" h="2159819">
                <a:moveTo>
                  <a:pt x="0" y="0"/>
                </a:moveTo>
                <a:lnTo>
                  <a:pt x="3089606" y="0"/>
                </a:lnTo>
                <a:lnTo>
                  <a:pt x="3089606" y="2159818"/>
                </a:lnTo>
                <a:lnTo>
                  <a:pt x="0" y="215981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9">
            <a:extLst>
              <a:ext uri="{FF2B5EF4-FFF2-40B4-BE49-F238E27FC236}">
                <a16:creationId xmlns:a16="http://schemas.microsoft.com/office/drawing/2014/main" id="{47938E5E-9224-68CA-9BA0-44808B8AA906}"/>
              </a:ext>
            </a:extLst>
          </p:cNvPr>
          <p:cNvSpPr txBox="1"/>
          <p:nvPr userDrawn="1"/>
        </p:nvSpPr>
        <p:spPr>
          <a:xfrm>
            <a:off x="2666076" y="3096577"/>
            <a:ext cx="4539861" cy="11285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69"/>
              </a:lnSpc>
            </a:pPr>
            <a:r>
              <a:rPr lang="en-US" sz="3702" b="1" spc="307" dirty="0">
                <a:solidFill>
                  <a:srgbClr val="192734"/>
                </a:solidFill>
                <a:latin typeface="Franklin Gothic Book" panose="020B0503020102020204" pitchFamily="34" charset="0"/>
              </a:rPr>
              <a:t>British Veterinary Camelid Society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CBFC274A-9B93-A016-5A15-94790A70B5F7}"/>
              </a:ext>
            </a:extLst>
          </p:cNvPr>
          <p:cNvSpPr txBox="1"/>
          <p:nvPr userDrawn="1"/>
        </p:nvSpPr>
        <p:spPr>
          <a:xfrm>
            <a:off x="2849134" y="4522199"/>
            <a:ext cx="4194120" cy="25083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18"/>
              </a:lnSpc>
            </a:pPr>
            <a:r>
              <a:rPr lang="en-US" sz="2870" spc="212" dirty="0">
                <a:solidFill>
                  <a:srgbClr val="192734"/>
                </a:solidFill>
                <a:latin typeface="Franklin Gothic Book" panose="020B0503020102020204" pitchFamily="34" charset="0"/>
              </a:rPr>
              <a:t>BVCS is made up of vets and researchers with an interest in camelid medicine, surgery and welfare. </a:t>
            </a:r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id="{4DF99B00-8F57-A035-25C3-004C185FA561}"/>
              </a:ext>
            </a:extLst>
          </p:cNvPr>
          <p:cNvSpPr txBox="1"/>
          <p:nvPr userDrawn="1"/>
        </p:nvSpPr>
        <p:spPr>
          <a:xfrm>
            <a:off x="2666076" y="7714881"/>
            <a:ext cx="4539861" cy="3956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385"/>
              </a:lnSpc>
              <a:spcBef>
                <a:spcPct val="0"/>
              </a:spcBef>
            </a:pPr>
            <a:r>
              <a:rPr lang="en-US" sz="2418" spc="178" dirty="0">
                <a:solidFill>
                  <a:srgbClr val="192734"/>
                </a:solidFill>
                <a:latin typeface="Franklin Gothic Book" panose="020B0503020102020204" pitchFamily="34" charset="0"/>
              </a:rPr>
              <a:t>CAMELIDVETS.ORG</a:t>
            </a:r>
          </a:p>
        </p:txBody>
      </p:sp>
      <p:sp>
        <p:nvSpPr>
          <p:cNvPr id="16" name="Freeform 4">
            <a:extLst>
              <a:ext uri="{FF2B5EF4-FFF2-40B4-BE49-F238E27FC236}">
                <a16:creationId xmlns:a16="http://schemas.microsoft.com/office/drawing/2014/main" id="{8E81C5B4-BD4D-0F7B-6A6C-1317F2CDBAEA}"/>
              </a:ext>
            </a:extLst>
          </p:cNvPr>
          <p:cNvSpPr/>
          <p:nvPr userDrawn="1"/>
        </p:nvSpPr>
        <p:spPr>
          <a:xfrm>
            <a:off x="12727085" y="278149"/>
            <a:ext cx="5283127" cy="1775360"/>
          </a:xfrm>
          <a:custGeom>
            <a:avLst/>
            <a:gdLst/>
            <a:ahLst/>
            <a:cxnLst/>
            <a:rect l="l" t="t" r="r" b="b"/>
            <a:pathLst>
              <a:path w="5283127" h="1775360">
                <a:moveTo>
                  <a:pt x="0" y="0"/>
                </a:moveTo>
                <a:lnTo>
                  <a:pt x="5283127" y="0"/>
                </a:lnTo>
                <a:lnTo>
                  <a:pt x="5283127" y="1775360"/>
                </a:lnTo>
                <a:lnTo>
                  <a:pt x="0" y="177536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Title Placeholder 12">
            <a:extLst>
              <a:ext uri="{FF2B5EF4-FFF2-40B4-BE49-F238E27FC236}">
                <a16:creationId xmlns:a16="http://schemas.microsoft.com/office/drawing/2014/main" id="{DC91C437-37E8-1ACC-491A-D6CBE87AD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94079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Join the BVCS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31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8000" b="0" i="0" kern="1200">
          <a:solidFill>
            <a:schemeClr val="bg1"/>
          </a:solidFill>
          <a:latin typeface="Franklin Gothic Medium Cond" panose="020B06060304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D0F81-B5A7-49F9-C64B-6A73966317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E9D817-3C42-E41B-9E3B-9C87904AF6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038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10CC3-1589-C659-12A4-59AFD30C0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D3E73-1AAB-2C05-DFDB-2DED2C4C5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62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40763-45FC-B6BF-352C-8E6752369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BEFD0-9F54-04B5-AE46-1321E1342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D456A46-4135-64C8-0593-79BAE9C3F4D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01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2E51F-3B68-3BDF-72EF-522B64091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068040"/>
      </p:ext>
    </p:extLst>
  </p:cSld>
  <p:clrMapOvr>
    <a:masterClrMapping/>
  </p:clrMapOvr>
</p:sld>
</file>

<file path=ppt/theme/theme1.xml><?xml version="1.0" encoding="utf-8"?>
<a:theme xmlns:a="http://schemas.openxmlformats.org/drawingml/2006/main" name="bvcs tit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VCS slide deck" id="{2A59FA02-BA4B-224C-882E-1CD023B036A9}" vid="{09779D2E-FDF1-8049-AC8D-47CB3649CD33}"/>
    </a:ext>
  </a:extLst>
</a:theme>
</file>

<file path=ppt/theme/theme2.xml><?xml version="1.0" encoding="utf-8"?>
<a:theme xmlns:a="http://schemas.openxmlformats.org/drawingml/2006/main" name="content with room for pictur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content slid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0</Words>
  <Application>Microsoft Macintosh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Aptos</vt:lpstr>
      <vt:lpstr>Arial</vt:lpstr>
      <vt:lpstr>Calibri</vt:lpstr>
      <vt:lpstr>Franklin Gothic Medium Cond</vt:lpstr>
      <vt:lpstr>Franklin Gothic Book</vt:lpstr>
      <vt:lpstr>bvcs title</vt:lpstr>
      <vt:lpstr>content with room for picture</vt:lpstr>
      <vt:lpstr>content slide</vt:lpstr>
      <vt:lpstr>1_Custom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Clean Aesthetic Company Marketing Proposal Presentation</dc:title>
  <cp:lastModifiedBy>Ami Sawran</cp:lastModifiedBy>
  <cp:revision>5</cp:revision>
  <dcterms:created xsi:type="dcterms:W3CDTF">2006-08-16T00:00:00Z</dcterms:created>
  <dcterms:modified xsi:type="dcterms:W3CDTF">2024-04-17T21:17:08Z</dcterms:modified>
  <dc:identifier>DAGCtBSh2PI</dc:identifier>
</cp:coreProperties>
</file>